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20" r:id="rId31"/>
    <p:sldId id="421" r:id="rId32"/>
    <p:sldId id="419" r:id="rId33"/>
    <p:sldId id="379" r:id="rId34"/>
    <p:sldId id="267" r:id="rId35"/>
    <p:sldId id="266" r:id="rId36"/>
    <p:sldId id="311" r:id="rId37"/>
    <p:sldId id="312" r:id="rId38"/>
    <p:sldId id="346" r:id="rId39"/>
    <p:sldId id="378" r:id="rId40"/>
    <p:sldId id="377" r:id="rId41"/>
    <p:sldId id="380" r:id="rId42"/>
    <p:sldId id="396" r:id="rId43"/>
    <p:sldId id="309" r:id="rId44"/>
    <p:sldId id="3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43</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3502</TotalTime>
  <Words>2881</Words>
  <Application>Microsoft Office PowerPoint</Application>
  <PresentationFormat>Widescreen</PresentationFormat>
  <Paragraphs>199</Paragraphs>
  <Slides>44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Research Finding</vt:lpstr>
      <vt:lpstr>PowerPoint Presentation</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340</cp:revision>
  <dcterms:created xsi:type="dcterms:W3CDTF">2023-05-26T01:44:33Z</dcterms:created>
  <dcterms:modified xsi:type="dcterms:W3CDTF">2023-05-31T18:38:41Z</dcterms:modified>
</cp:coreProperties>
</file>